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6" r:id="rId3"/>
    <p:sldId id="262" r:id="rId4"/>
    <p:sldId id="258" r:id="rId5"/>
    <p:sldId id="259" r:id="rId6"/>
    <p:sldId id="260" r:id="rId7"/>
    <p:sldId id="264" r:id="rId8"/>
    <p:sldId id="261" r:id="rId9"/>
    <p:sldId id="263" r:id="rId10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D339E7F9-4DBD-45AC-9ED9-271AF8D9AD79}">
          <p14:sldIdLst>
            <p14:sldId id="257"/>
            <p14:sldId id="266"/>
            <p14:sldId id="262"/>
            <p14:sldId id="258"/>
            <p14:sldId id="259"/>
            <p14:sldId id="260"/>
            <p14:sldId id="264"/>
            <p14:sldId id="261"/>
            <p14:sldId id="26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434" autoAdjust="0"/>
  </p:normalViewPr>
  <p:slideViewPr>
    <p:cSldViewPr>
      <p:cViewPr varScale="1">
        <p:scale>
          <a:sx n="74" d="100"/>
          <a:sy n="74" d="100"/>
        </p:scale>
        <p:origin x="39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1000" y="1295400"/>
            <a:ext cx="8229600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kk-KZ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kk-KZ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kk-KZ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3200" b="1" dirty="0" smtClean="0">
                <a:latin typeface="Times New Roman" pitchFamily="18" charset="0"/>
                <a:cs typeface="Times New Roman" pitchFamily="18" charset="0"/>
              </a:rPr>
              <a:t> Бектау орта мектебінің жанындағы </a:t>
            </a:r>
          </a:p>
          <a:p>
            <a:pPr algn="ctr"/>
            <a:r>
              <a:rPr lang="kk-KZ" sz="3200" b="1" dirty="0" smtClean="0">
                <a:latin typeface="Times New Roman" pitchFamily="18" charset="0"/>
                <a:cs typeface="Times New Roman" pitchFamily="18" charset="0"/>
              </a:rPr>
              <a:t>“Бәйшешек” шағын орталығындағы</a:t>
            </a:r>
          </a:p>
          <a:p>
            <a:pPr algn="ctr"/>
            <a:r>
              <a:rPr lang="kk-KZ" sz="3200" b="1" dirty="0" smtClean="0">
                <a:latin typeface="Times New Roman" pitchFamily="18" charset="0"/>
                <a:cs typeface="Times New Roman" pitchFamily="18" charset="0"/>
              </a:rPr>
              <a:t> “Ботақан” тобының тәрбиешісі </a:t>
            </a:r>
          </a:p>
          <a:p>
            <a:pPr algn="ctr"/>
            <a:r>
              <a:rPr lang="kk-KZ" sz="3200" b="1" dirty="0" smtClean="0">
                <a:latin typeface="Times New Roman" pitchFamily="18" charset="0"/>
                <a:cs typeface="Times New Roman" pitchFamily="18" charset="0"/>
              </a:rPr>
              <a:t>Хизат Гулназым </a:t>
            </a:r>
          </a:p>
          <a:p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kk-KZ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kk-KZ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2289" name="Picture 1" descr="F:\Гулназым\картинки\Рамка\0_77c9a_ed6a144c_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8600"/>
            <a:ext cx="2590800" cy="2590800"/>
          </a:xfrm>
          <a:prstGeom prst="rect">
            <a:avLst/>
          </a:prstGeom>
          <a:noFill/>
        </p:spPr>
      </p:pic>
      <p:pic>
        <p:nvPicPr>
          <p:cNvPr id="12290" name="Picture 2" descr="F:\Гулназым\картинки\Рамка\0_77ca3_f66c68c5_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3886200"/>
            <a:ext cx="2971801" cy="2851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291" name="Picture 3" descr="F:\Гулназым\картинки\Рамка\0_77cb3_a84a9133_M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593082"/>
            <a:ext cx="3200400" cy="22649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292" name="Picture 4" descr="F:\Гулназым\картинки\Рамка\0_77c9e_cfa38564_M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86400" y="0"/>
            <a:ext cx="3657600" cy="2209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9600" y="304800"/>
            <a:ext cx="7620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1600" b="1" dirty="0" smtClean="0">
                <a:latin typeface="Times New Roman" pitchFamily="18" charset="0"/>
                <a:cs typeface="Times New Roman" pitchFamily="18" charset="0"/>
              </a:rPr>
              <a:t>Бектау орта мектебінің жанындағы  “Бәйшешек” шағын орталығындағы</a:t>
            </a:r>
          </a:p>
          <a:p>
            <a:pPr algn="ctr"/>
            <a:r>
              <a:rPr lang="kk-KZ" sz="1600" b="1" dirty="0" smtClean="0">
                <a:latin typeface="Times New Roman" pitchFamily="18" charset="0"/>
                <a:cs typeface="Times New Roman" pitchFamily="18" charset="0"/>
              </a:rPr>
              <a:t> “Ботақан “ тобының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2016-2017 </a:t>
            </a:r>
            <a:r>
              <a:rPr lang="kk-KZ" sz="1600" b="1" dirty="0" smtClean="0">
                <a:latin typeface="Times New Roman" pitchFamily="18" charset="0"/>
                <a:cs typeface="Times New Roman" pitchFamily="18" charset="0"/>
              </a:rPr>
              <a:t>оқу жылындағы </a:t>
            </a:r>
          </a:p>
          <a:p>
            <a:pPr algn="ctr"/>
            <a:r>
              <a:rPr lang="kk-KZ" sz="1600" b="1" dirty="0" smtClean="0">
                <a:latin typeface="Times New Roman" pitchFamily="18" charset="0"/>
                <a:cs typeface="Times New Roman" pitchFamily="18" charset="0"/>
              </a:rPr>
              <a:t>жарты жылдық  жұмыс қорытынды есебі</a:t>
            </a:r>
          </a:p>
          <a:p>
            <a:pPr algn="ctr"/>
            <a:endParaRPr lang="kk-KZ" sz="1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Негізгі мектепке дейіңгі балаларды оқытумен тәрбиелеу             жоспары және мақсаты.</a:t>
            </a:r>
          </a:p>
          <a:p>
            <a:endParaRPr lang="kk-KZ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Мақсаты: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kk-KZ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-Айнала қоршаған әлеммен өмірлік құбылыстарды сезінуге қабілетті</a:t>
            </a:r>
          </a:p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 қарапайым,шығармашылық іскерліктермен дағдыларды меңгерген бала тұлғасын қалыптастыру.</a:t>
            </a:r>
          </a:p>
          <a:p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Мерекелермен ойын сауықтарға қызығушылығымен оған қатысуға ынтасын артыру,</a:t>
            </a:r>
          </a:p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- Елжандылықпен азаматтық сезімдерін қалыптастыру қоғамдық өмірге араласуына  тәрбиелеу.</a:t>
            </a:r>
          </a:p>
        </p:txBody>
      </p:sp>
      <p:pic>
        <p:nvPicPr>
          <p:cNvPr id="11265" name="Picture 1" descr="F:\Гулназым\картинки\Рамка\0_77c95_dd94d799_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3124200"/>
            <a:ext cx="4979406" cy="3352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28600" y="609600"/>
            <a:ext cx="83058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Негізгі мазмұны</a:t>
            </a:r>
          </a:p>
          <a:p>
            <a:pPr algn="ctr"/>
            <a:endParaRPr lang="kk-KZ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Балалармен  бірге мемлекеттік жалпы ұлттық мерекелерді атап өту</a:t>
            </a:r>
          </a:p>
          <a:p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Білім күні. “Біздің балабақшамыз” тақырыбында балабақшаға жаңа балаларды қабылдау ашық есігімен бастадық.</a:t>
            </a:r>
          </a:p>
          <a:p>
            <a:endParaRPr lang="kk-KZ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590800"/>
            <a:ext cx="3522133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2819400"/>
            <a:ext cx="3793067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5" name="Picture 5" descr="F:\Гулназым\картинки\Рамка\0_77cbe_95c34a28_M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3429000"/>
            <a:ext cx="3051302" cy="3124200"/>
          </a:xfrm>
          <a:prstGeom prst="rect">
            <a:avLst/>
          </a:prstGeom>
          <a:noFill/>
        </p:spPr>
      </p:pic>
      <p:pic>
        <p:nvPicPr>
          <p:cNvPr id="10246" name="Picture 6" descr="F:\Гулназым\картинки\Рамка\0_77cc3_831973dd_M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5029200"/>
            <a:ext cx="5181600" cy="1625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33400" y="457200"/>
            <a:ext cx="7848600" cy="4648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Денсаулық күніне байланысты “Салауатты өмір салты” атты спорттық ойындарды өткізле отырып, балаларға ай сайын “Тазалық денсаулық кепілі”, “Дені саудың жаны сау” сияқты тақпақтар беріліп отырады. </a:t>
            </a:r>
          </a:p>
          <a:p>
            <a:endParaRPr lang="kk-KZ" dirty="0" smtClean="0">
              <a:latin typeface="Times New Roman" pitchFamily="18" charset="0"/>
              <a:cs typeface="Times New Roman" pitchFamily="18" charset="0"/>
            </a:endParaRPr>
          </a:p>
          <a:p>
            <a:endParaRPr lang="kk-KZ" dirty="0" smtClean="0">
              <a:latin typeface="Times New Roman" pitchFamily="18" charset="0"/>
              <a:cs typeface="Times New Roman" pitchFamily="18" charset="0"/>
            </a:endParaRPr>
          </a:p>
          <a:p>
            <a:endParaRPr lang="kk-KZ" dirty="0" smtClean="0">
              <a:latin typeface="Times New Roman" pitchFamily="18" charset="0"/>
              <a:cs typeface="Times New Roman" pitchFamily="18" charset="0"/>
            </a:endParaRPr>
          </a:p>
          <a:p>
            <a:endParaRPr lang="kk-KZ" dirty="0" smtClean="0">
              <a:latin typeface="Times New Roman" pitchFamily="18" charset="0"/>
              <a:cs typeface="Times New Roman" pitchFamily="18" charset="0"/>
            </a:endParaRPr>
          </a:p>
          <a:p>
            <a:endParaRPr lang="kk-KZ" dirty="0" smtClean="0">
              <a:latin typeface="Times New Roman" pitchFamily="18" charset="0"/>
              <a:cs typeface="Times New Roman" pitchFamily="18" charset="0"/>
            </a:endParaRPr>
          </a:p>
          <a:p>
            <a:endParaRPr lang="kk-KZ" dirty="0" smtClean="0">
              <a:latin typeface="Times New Roman" pitchFamily="18" charset="0"/>
              <a:cs typeface="Times New Roman" pitchFamily="18" charset="0"/>
            </a:endParaRPr>
          </a:p>
          <a:p>
            <a:endParaRPr lang="kk-KZ" dirty="0" smtClean="0">
              <a:latin typeface="Times New Roman" pitchFamily="18" charset="0"/>
              <a:cs typeface="Times New Roman" pitchFamily="18" charset="0"/>
            </a:endParaRPr>
          </a:p>
          <a:p>
            <a:endParaRPr lang="kk-KZ" dirty="0" smtClean="0">
              <a:latin typeface="Times New Roman" pitchFamily="18" charset="0"/>
              <a:cs typeface="Times New Roman" pitchFamily="18" charset="0"/>
            </a:endParaRPr>
          </a:p>
          <a:p>
            <a:endParaRPr lang="kk-KZ" dirty="0" smtClean="0">
              <a:latin typeface="Times New Roman" pitchFamily="18" charset="0"/>
              <a:cs typeface="Times New Roman" pitchFamily="18" charset="0"/>
            </a:endParaRPr>
          </a:p>
          <a:p>
            <a:endParaRPr lang="kk-KZ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Балалардың дене бітімдерінің дұрыс қалыптасуына байланысты таңғы жаттығулармен бұлшық еттерінің дамуын қалыптастыратын қимылды жаттығулар өткізіліп отырады.</a:t>
            </a:r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524000"/>
            <a:ext cx="3048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1" y="1600200"/>
            <a:ext cx="3733800" cy="210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4800600"/>
            <a:ext cx="3048000" cy="1714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0" name="Picture 4" descr="F:\Гулназым\картинки\Рамка\0_77c9b_3e17bf13_M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4953000"/>
            <a:ext cx="3733800" cy="160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676400" y="228600"/>
            <a:ext cx="548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3200" b="1" dirty="0" smtClean="0">
                <a:latin typeface="Times New Roman" pitchFamily="18" charset="0"/>
                <a:cs typeface="Times New Roman" pitchFamily="18" charset="0"/>
              </a:rPr>
              <a:t>Табиғатқа саяхат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914400"/>
            <a:ext cx="37592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1143000"/>
            <a:ext cx="3556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62200" y="3962400"/>
            <a:ext cx="4191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2551837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k-KZ" dirty="0" smtClean="0"/>
              <a:t> </a:t>
            </a:r>
          </a:p>
          <a:p>
            <a:endParaRPr lang="kk-KZ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304800"/>
            <a:ext cx="8001000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  “ Алтын күз” мерекесіне орай </a:t>
            </a:r>
          </a:p>
          <a:p>
            <a:pPr algn="ctr"/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“Қош келдің алтын күз” ертеңгілік өткізілді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kk-KZ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kk-KZ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kk-KZ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kk-KZ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kk-KZ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kk-KZ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kk-KZ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kk-KZ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kk-KZ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kk-KZ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kk-KZ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kk-KZ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kk-KZ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kk-KZ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kk-KZ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kk-KZ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kk-KZ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kk-KZ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kk-KZ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295400"/>
            <a:ext cx="3352800" cy="1885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3962400"/>
            <a:ext cx="3386667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1219200"/>
            <a:ext cx="3522133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3886200"/>
            <a:ext cx="3386667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3" name="Picture 5" descr="F:\Гулназым\картинки\Рамка\0_77c90_4c4b1beb_M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33800" y="3048000"/>
            <a:ext cx="1295400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3400" y="152400"/>
            <a:ext cx="8001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 “Тұңғыш  президент “ күніне орай балалармен </a:t>
            </a:r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тұңғыш президент </a:t>
            </a:r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тақырыбында еліміздің басшысын таныстыру мақсатында әртүрлі сұрақтар </a:t>
            </a:r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қойылды</a:t>
            </a:r>
            <a:endParaRPr lang="kk-KZ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3162300" y="876300"/>
            <a:ext cx="2362200" cy="2895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4114800"/>
            <a:ext cx="24384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71800" y="4038600"/>
            <a:ext cx="25908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9800" y="4114800"/>
            <a:ext cx="2514600" cy="222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 descr="F:\Гулназым\картинки\Рамка\0_77cae_91f4e8e6_M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77000" y="838200"/>
            <a:ext cx="1587500" cy="3352800"/>
          </a:xfrm>
          <a:prstGeom prst="rect">
            <a:avLst/>
          </a:prstGeom>
          <a:noFill/>
        </p:spPr>
      </p:pic>
      <p:pic>
        <p:nvPicPr>
          <p:cNvPr id="6149" name="Picture 5" descr="F:\Гулназым\картинки\Рамка\0_77caf_4a4d7379_M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38200" y="990600"/>
            <a:ext cx="1587500" cy="32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2667000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k-KZ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k-KZ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k-KZ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kk-KZ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981200" y="228600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000" b="1" dirty="0" smtClean="0">
                <a:latin typeface="Times New Roman" pitchFamily="18" charset="0"/>
                <a:cs typeface="Times New Roman" pitchFamily="18" charset="0"/>
              </a:rPr>
              <a:t>Тәуелсіздіктің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25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жылдығына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000" b="1" dirty="0" smtClean="0">
                <a:latin typeface="Times New Roman" pitchFamily="18" charset="0"/>
                <a:cs typeface="Times New Roman" pitchFamily="18" charset="0"/>
              </a:rPr>
              <a:t>орай “Тәуелсіздік тұғырым” атты шығармашылық кеш өтті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33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" y="4127837"/>
            <a:ext cx="32766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34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1905000"/>
            <a:ext cx="37338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35" name="Picture 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1447800"/>
            <a:ext cx="33528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36" name="Picture 16" descr="F:\Гулназым\картинки\Рамка\0_77ca6_a7c7b3e9_M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48400" y="5029200"/>
            <a:ext cx="1905000" cy="1625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152400"/>
            <a:ext cx="7239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Жаңа жыл мерекесіне арналған</a:t>
            </a:r>
          </a:p>
          <a:p>
            <a:pPr algn="ctr"/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 “Құтты болсын  жаңа жыл” атты ертеңгілік өткізілді.</a:t>
            </a:r>
          </a:p>
          <a:p>
            <a:endParaRPr lang="kk-KZ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90800" y="1447800"/>
            <a:ext cx="3962400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Жаңа жыл мерекесінде</a:t>
            </a:r>
          </a:p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 аяз атаға балалар </a:t>
            </a:r>
          </a:p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өз өнерлерін көрсетті. </a:t>
            </a:r>
          </a:p>
          <a:p>
            <a:endParaRPr lang="kk-KZ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kk-KZ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kk-KZ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kk-KZ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kk-KZ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Ақшақар балалармен ата-аналармен ойын жүргізді. Ата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 аналар ойынға қатысып сыйлықтар алды.</a:t>
            </a:r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66800"/>
            <a:ext cx="25146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914400"/>
            <a:ext cx="32004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4419600"/>
            <a:ext cx="28194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3886200"/>
            <a:ext cx="2286000" cy="264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7" name="Picture 7" descr="F:\Гулназым\картинки\Рамка\0_77cac_17c363d1_M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71800" y="4876800"/>
            <a:ext cx="2971800" cy="160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527</TotalTime>
  <Words>255</Words>
  <Application>Microsoft Office PowerPoint</Application>
  <PresentationFormat>Экран (4:3)</PresentationFormat>
  <Paragraphs>80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Times New Roman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айдос</dc:creator>
  <cp:lastModifiedBy>ADMIN</cp:lastModifiedBy>
  <cp:revision>69</cp:revision>
  <cp:lastPrinted>2016-01-11T16:49:02Z</cp:lastPrinted>
  <dcterms:created xsi:type="dcterms:W3CDTF">2006-08-16T00:00:00Z</dcterms:created>
  <dcterms:modified xsi:type="dcterms:W3CDTF">2017-01-09T09:11:51Z</dcterms:modified>
</cp:coreProperties>
</file>